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fassadenbauberlin.pages.dev/sockel-spritzwasserbereich-holzfassad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https://holzfassadenbauberlin.pages.dev/sockel-spritzwasserbereich-holzfassade/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